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9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ВИКТОРИНА ПО ПРЕДМЕТУ «ПИСЬМО И РАЗВИТИЕ РЕЧИ»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5 КЛАСС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ПОЧКИ НА ДЕРЕВЬЯХ</a:t>
            </a:r>
            <a:endParaRPr lang="ru-RU" dirty="0"/>
          </a:p>
        </p:txBody>
      </p:sp>
      <p:pic>
        <p:nvPicPr>
          <p:cNvPr id="1026" name="Picture 2" descr="C:\Documents and Settings\User\Рабочий стол\ПОЧ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8700" y="2375694"/>
            <a:ext cx="6096000" cy="360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РЕКА</a:t>
            </a:r>
            <a:endParaRPr lang="ru-RU" dirty="0"/>
          </a:p>
        </p:txBody>
      </p:sp>
      <p:pic>
        <p:nvPicPr>
          <p:cNvPr id="2050" name="Picture 2" descr="C:\Documents and Settings\User\Рабочий стол\РЕ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3505200" cy="243840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РЕК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7338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РУЧЕЙ</a:t>
            </a:r>
            <a:endParaRPr lang="ru-RU" dirty="0"/>
          </a:p>
        </p:txBody>
      </p:sp>
      <p:pic>
        <p:nvPicPr>
          <p:cNvPr id="3074" name="Picture 2" descr="C:\Documents and Settings\User\Рабочий стол\РУЧЕ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1659" y="1905000"/>
            <a:ext cx="6018741" cy="451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ЛАСТОЧКА</a:t>
            </a:r>
            <a:endParaRPr lang="ru-RU" dirty="0"/>
          </a:p>
        </p:txBody>
      </p:sp>
      <p:pic>
        <p:nvPicPr>
          <p:cNvPr id="4098" name="Picture 2" descr="C:\Documents and Settings\User\Рабочий стол\ЛАСТОЧ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3429000" cy="2286000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ЛАСТОЧК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810000"/>
            <a:ext cx="3558032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ГРАЧ</a:t>
            </a:r>
            <a:endParaRPr lang="ru-RU" dirty="0"/>
          </a:p>
        </p:txBody>
      </p:sp>
      <p:pic>
        <p:nvPicPr>
          <p:cNvPr id="5122" name="Picture 2" descr="C:\Documents and Settings\User\Рабочий стол\ГРАЧ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199"/>
            <a:ext cx="3276600" cy="2543667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ГРАЧ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9356" y="3505200"/>
            <a:ext cx="5152644" cy="2961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ЧЕРЁМУХА</a:t>
            </a:r>
            <a:endParaRPr lang="ru-RU" dirty="0"/>
          </a:p>
        </p:txBody>
      </p:sp>
      <p:pic>
        <p:nvPicPr>
          <p:cNvPr id="6146" name="Picture 2" descr="C:\Documents and Settings\User\Рабочий стол\ЧЕРЕМУХ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5409141" cy="4056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ВЕСНА</a:t>
            </a:r>
            <a:endParaRPr lang="ru-RU" dirty="0"/>
          </a:p>
        </p:txBody>
      </p:sp>
      <p:pic>
        <p:nvPicPr>
          <p:cNvPr id="7170" name="Picture 2" descr="C:\Documents and Settings\User\Рабочий стол\ВЕСН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11600" y="3581400"/>
            <a:ext cx="4013200" cy="3009900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ВЕСНА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30680"/>
            <a:ext cx="2895600" cy="4084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24000"/>
          </a:xfrm>
          <a:ln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ВИКТОРИНА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048000"/>
            <a:ext cx="5114778" cy="1593112"/>
          </a:xfrm>
        </p:spPr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r>
              <a:rPr lang="ru-RU" sz="4800" b="1" dirty="0" smtClean="0"/>
              <a:t>УГАДАЙКА</a:t>
            </a:r>
            <a:endParaRPr lang="ru-RU" sz="4800" b="1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22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ВИКТОРИНА ПО ПРЕДМЕТУ «ПИСЬМО И РАЗВИТИЕ РЕЧИ»</vt:lpstr>
      <vt:lpstr>ПОЧКИ НА ДЕРЕВЬЯХ</vt:lpstr>
      <vt:lpstr>РЕКА</vt:lpstr>
      <vt:lpstr>РУЧЕЙ</vt:lpstr>
      <vt:lpstr>ЛАСТОЧКА</vt:lpstr>
      <vt:lpstr>ГРАЧ</vt:lpstr>
      <vt:lpstr>ЧЕРЁМУХА</vt:lpstr>
      <vt:lpstr>ВЕСНА</vt:lpstr>
      <vt:lpstr>ВИКТОРИНА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ПРЕДМЕТУ «ПИСЬМО И РАЗВИТИЕ РЕЧИ»</dc:title>
  <cp:lastModifiedBy>Завуч</cp:lastModifiedBy>
  <cp:revision>5</cp:revision>
  <dcterms:modified xsi:type="dcterms:W3CDTF">2014-03-03T05:36:11Z</dcterms:modified>
</cp:coreProperties>
</file>